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>
        <p:scale>
          <a:sx n="76" d="100"/>
          <a:sy n="76" d="100"/>
        </p:scale>
        <p:origin x="-120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3A0060D-B09D-4AF4-89DF-E1820169B10D}" type="datetimeFigureOut">
              <a:rPr lang="en-US" smtClean="0"/>
              <a:pPr/>
              <a:t>6/6/2020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7D930FB-12F6-4EEA-9AC5-170939203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0060D-B09D-4AF4-89DF-E1820169B10D}" type="datetimeFigureOut">
              <a:rPr lang="en-US" smtClean="0"/>
              <a:pPr/>
              <a:t>6/6/2020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D930FB-12F6-4EEA-9AC5-1709392036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0060D-B09D-4AF4-89DF-E1820169B10D}" type="datetimeFigureOut">
              <a:rPr lang="en-US" smtClean="0"/>
              <a:pPr/>
              <a:t>6/6/2020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D930FB-12F6-4EEA-9AC5-1709392036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0060D-B09D-4AF4-89DF-E1820169B10D}" type="datetimeFigureOut">
              <a:rPr lang="en-US" smtClean="0"/>
              <a:pPr/>
              <a:t>6/6/2020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D930FB-12F6-4EEA-9AC5-1709392036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0060D-B09D-4AF4-89DF-E1820169B10D}" type="datetimeFigureOut">
              <a:rPr lang="en-US" smtClean="0"/>
              <a:pPr/>
              <a:t>6/6/2020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D930FB-12F6-4EEA-9AC5-170939203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0060D-B09D-4AF4-89DF-E1820169B10D}" type="datetimeFigureOut">
              <a:rPr lang="en-US" smtClean="0"/>
              <a:pPr/>
              <a:t>6/6/2020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D930FB-12F6-4EEA-9AC5-1709392036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0060D-B09D-4AF4-89DF-E1820169B10D}" type="datetimeFigureOut">
              <a:rPr lang="en-US" smtClean="0"/>
              <a:pPr/>
              <a:t>6/6/2020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D930FB-12F6-4EEA-9AC5-170939203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83A0060D-B09D-4AF4-89DF-E1820169B10D}" type="datetimeFigureOut">
              <a:rPr lang="en-US" smtClean="0"/>
              <a:pPr/>
              <a:t>6/6/2020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D930FB-12F6-4EEA-9AC5-170939203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3A0060D-B09D-4AF4-89DF-E1820169B10D}" type="datetimeFigureOut">
              <a:rPr lang="en-US" smtClean="0"/>
              <a:pPr/>
              <a:t>6/6/2020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7D930FB-12F6-4EEA-9AC5-1709392036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0060D-B09D-4AF4-89DF-E1820169B10D}" type="datetimeFigureOut">
              <a:rPr lang="en-US" smtClean="0"/>
              <a:pPr/>
              <a:t>6/6/2020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D930FB-12F6-4EEA-9AC5-170939203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0060D-B09D-4AF4-89DF-E1820169B10D}" type="datetimeFigureOut">
              <a:rPr lang="en-US" smtClean="0"/>
              <a:pPr/>
              <a:t>6/6/2020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D930FB-12F6-4EEA-9AC5-170939203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3A0060D-B09D-4AF4-89DF-E1820169B10D}" type="datetimeFigureOut">
              <a:rPr lang="en-US" smtClean="0"/>
              <a:pPr/>
              <a:t>6/6/2020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7D930FB-12F6-4EEA-9AC5-170939203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Weekly Progress Report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B100 APTIV </a:t>
            </a:r>
            <a:r>
              <a:rPr lang="en-US" dirty="0" err="1" smtClean="0"/>
              <a:t>Indospace</a:t>
            </a:r>
            <a:r>
              <a:rPr lang="en-US" dirty="0"/>
              <a:t> </a:t>
            </a:r>
            <a:r>
              <a:rPr lang="en-US" dirty="0" err="1" smtClean="0"/>
              <a:t>Chakan</a:t>
            </a:r>
            <a:endParaRPr lang="en-US" dirty="0" smtClean="0"/>
          </a:p>
          <a:p>
            <a:r>
              <a:rPr lang="en-US" dirty="0" smtClean="0"/>
              <a:t>On 06/06/2020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00200"/>
            <a:ext cx="4038600" cy="302895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2971800"/>
            <a:ext cx="4038600" cy="3028950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UPS Room &amp; Server room block wall work 70% completed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1653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76400"/>
            <a:ext cx="4038600" cy="327660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438400"/>
            <a:ext cx="4038600" cy="3562350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Server room POP punning work 75% completed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488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64" y="2819400"/>
            <a:ext cx="3394471" cy="318770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00599" y="1280321"/>
            <a:ext cx="3733801" cy="4525962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Staircase restiles fixing work 80% completed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772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524000"/>
            <a:ext cx="4038600" cy="4483100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Mezzanine floor </a:t>
            </a:r>
            <a:r>
              <a:rPr lang="en-US" dirty="0" err="1" smtClean="0"/>
              <a:t>vetrified</a:t>
            </a:r>
            <a:r>
              <a:rPr lang="en-US" dirty="0" smtClean="0"/>
              <a:t> tiles fixing work 90% completed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481138"/>
            <a:ext cx="3886200" cy="4525962"/>
          </a:xfrm>
        </p:spPr>
      </p:pic>
    </p:spTree>
    <p:extLst>
      <p:ext uri="{BB962C8B-B14F-4D97-AF65-F5344CB8AC3E}">
        <p14:creationId xmlns:p14="http://schemas.microsoft.com/office/powerpoint/2010/main" val="565108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7970" y="4724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                              Thank You</a:t>
            </a:r>
            <a:br>
              <a:rPr lang="en-US" dirty="0" smtClean="0"/>
            </a:br>
            <a:r>
              <a:rPr lang="en-US" dirty="0" smtClean="0"/>
              <a:t>                            Shakti </a:t>
            </a:r>
            <a:r>
              <a:rPr lang="en-US" dirty="0" err="1" smtClean="0"/>
              <a:t>Interics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4643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425</TotalTime>
  <Words>47</Words>
  <Application>Microsoft Office PowerPoint</Application>
  <PresentationFormat>On-screen Show (4:3)</PresentationFormat>
  <Paragraphs>8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Concourse</vt:lpstr>
      <vt:lpstr>Weekly Progress Report</vt:lpstr>
      <vt:lpstr>UPS Room &amp; Server room block wall work 70% completed</vt:lpstr>
      <vt:lpstr>Server room POP punning work 75% completed</vt:lpstr>
      <vt:lpstr>Staircase restiles fixing work 80% completed</vt:lpstr>
      <vt:lpstr>Mezzanine floor vetrified tiles fixing work 90% completed</vt:lpstr>
      <vt:lpstr>                               Thank You                             Shakti Interics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Report</dc:title>
  <dc:creator>admin</dc:creator>
  <cp:lastModifiedBy>abc</cp:lastModifiedBy>
  <cp:revision>71</cp:revision>
  <dcterms:created xsi:type="dcterms:W3CDTF">2016-09-07T08:58:55Z</dcterms:created>
  <dcterms:modified xsi:type="dcterms:W3CDTF">2020-06-06T14:47:12Z</dcterms:modified>
</cp:coreProperties>
</file>